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75E333-7002-4ECF-ADCF-FBFBD0DEC0D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16EE73-11A8-49CB-A23E-C589FB922D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550914" cy="29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Спасение\Рабочий стол\фото с камеры\Новая папка\115.jpg"/>
          <p:cNvPicPr>
            <a:picLocks noChangeAspect="1" noChangeArrowheads="1"/>
          </p:cNvPicPr>
          <p:nvPr/>
        </p:nvPicPr>
        <p:blipFill>
          <a:blip r:embed="rId3" cstate="print"/>
          <a:srcRect r="4241" b="-1786"/>
          <a:stretch>
            <a:fillRect/>
          </a:stretch>
        </p:blipFill>
        <p:spPr bwMode="auto">
          <a:xfrm>
            <a:off x="3059832" y="404663"/>
            <a:ext cx="2664296" cy="389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Спасение\Рабочий стол\фото с камеры\Новая папка\116.jpg"/>
          <p:cNvPicPr>
            <a:picLocks noChangeAspect="1" noChangeArrowheads="1"/>
          </p:cNvPicPr>
          <p:nvPr/>
        </p:nvPicPr>
        <p:blipFill>
          <a:blip r:embed="rId4" cstate="print"/>
          <a:srcRect r="6500" b="2000"/>
          <a:stretch>
            <a:fillRect/>
          </a:stretch>
        </p:blipFill>
        <p:spPr bwMode="auto">
          <a:xfrm>
            <a:off x="6012160" y="2348880"/>
            <a:ext cx="279802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пасение\Рабочий стол\фото с камеры\Новая папка\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4320480" cy="594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пасение\Рабочий стол\фото с камеры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32712" cy="316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Спасение\Рабочий стол\фото с камеры\Новая папка\P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181976" cy="3096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Спасение\Рабочий стол\фото с камеры\Новая папка\117.jpg"/>
          <p:cNvPicPr>
            <a:picLocks noChangeAspect="1" noChangeArrowheads="1"/>
          </p:cNvPicPr>
          <p:nvPr/>
        </p:nvPicPr>
        <p:blipFill>
          <a:blip r:embed="rId4" cstate="print"/>
          <a:srcRect l="9257" t="4409" r="2802" b="1338"/>
          <a:stretch>
            <a:fillRect/>
          </a:stretch>
        </p:blipFill>
        <p:spPr bwMode="auto">
          <a:xfrm>
            <a:off x="3635896" y="260648"/>
            <a:ext cx="2155097" cy="3175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Спасение\Рабочий стол\фото с камеры\Новая папка\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01008"/>
            <a:ext cx="2251886" cy="3096344"/>
          </a:xfrm>
          <a:prstGeom prst="rect">
            <a:avLst/>
          </a:prstGeom>
          <a:noFill/>
        </p:spPr>
      </p:pic>
      <p:pic>
        <p:nvPicPr>
          <p:cNvPr id="2054" name="Picture 6" descr="D:\Спасение\Рабочий стол\фото с камеры\Новая папка\Изображение 114.jpg"/>
          <p:cNvPicPr>
            <a:picLocks noChangeAspect="1" noChangeArrowheads="1"/>
          </p:cNvPicPr>
          <p:nvPr/>
        </p:nvPicPr>
        <p:blipFill>
          <a:blip r:embed="rId6" cstate="print"/>
          <a:srcRect r="5988" b="8051"/>
          <a:stretch>
            <a:fillRect/>
          </a:stretch>
        </p:blipFill>
        <p:spPr bwMode="auto">
          <a:xfrm>
            <a:off x="5148063" y="3573016"/>
            <a:ext cx="224886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Слайд 1</vt:lpstr>
      <vt:lpstr>Слайд 2</vt:lpstr>
      <vt:lpstr>Слайд 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Julia</cp:lastModifiedBy>
  <cp:revision>6</cp:revision>
  <dcterms:created xsi:type="dcterms:W3CDTF">2018-12-07T15:34:19Z</dcterms:created>
  <dcterms:modified xsi:type="dcterms:W3CDTF">2018-12-07T16:24:59Z</dcterms:modified>
</cp:coreProperties>
</file>